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320" cy="575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2022-12-26T16:29:02Z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